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8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761E-F158-4B76-91A3-035FD0CB0115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7FC6-3D14-4DCB-B161-BCEE04DB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59436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394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50292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89" y="3187336"/>
            <a:ext cx="2447109" cy="3670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14700"/>
            <a:ext cx="2362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glenda</dc:creator>
  <cp:lastModifiedBy>glenda</cp:lastModifiedBy>
  <cp:revision>3</cp:revision>
  <dcterms:created xsi:type="dcterms:W3CDTF">2017-01-23T00:55:40Z</dcterms:created>
  <dcterms:modified xsi:type="dcterms:W3CDTF">2017-01-23T01:24:55Z</dcterms:modified>
</cp:coreProperties>
</file>